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6" r:id="rId2"/>
    <p:sldId id="269" r:id="rId3"/>
    <p:sldId id="260" r:id="rId4"/>
    <p:sldId id="261" r:id="rId5"/>
    <p:sldId id="262" r:id="rId6"/>
    <p:sldId id="263" r:id="rId7"/>
    <p:sldId id="264" r:id="rId8"/>
    <p:sldId id="257" r:id="rId9"/>
    <p:sldId id="258" r:id="rId10"/>
    <p:sldId id="259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D95F0-85A5-4B70-912B-B6B93CFF3A43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7CADA2-F335-491A-A484-93A2C0CD74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62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7CADA2-F335-491A-A484-93A2C0CD742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213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006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64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53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172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83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519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069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542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844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138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797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04890-EC19-4744-AF83-C15E1F0C8C5A}" type="datetimeFigureOut">
              <a:rPr lang="en-US" smtClean="0"/>
              <a:t>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E7ED1-4E90-48A4-92CE-D10F35F73B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19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6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25.png"/><Relationship Id="rId5" Type="http://schemas.openxmlformats.org/officeDocument/2006/relationships/image" Target="../media/image8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fr.wikipedia.org/wiki/Cyclisme" TargetMode="External"/><Relationship Id="rId2" Type="http://schemas.openxmlformats.org/officeDocument/2006/relationships/hyperlink" Target="http://www.olympic.org/fr/cyclisme-sur-piste-equipement-et-histoire?tab=histoir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ecathlon.fr/F-10974-vetement-cycle" TargetMode="External"/><Relationship Id="rId5" Type="http://schemas.openxmlformats.org/officeDocument/2006/relationships/hyperlink" Target="http://www.boyervelo.fr/wp-content/uploads/2012/08/look-l96-beauge-coquard-piste-jo-londres-2012-1.jpg" TargetMode="External"/><Relationship Id="rId4" Type="http://schemas.openxmlformats.org/officeDocument/2006/relationships/hyperlink" Target="http://www.fqsc.net/sites/default/files/chap-7-piste-20120425.pdf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20.png"/><Relationship Id="rId5" Type="http://schemas.openxmlformats.org/officeDocument/2006/relationships/image" Target="../media/image8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 Cyclisme Sur Piste de Québec</a:t>
            </a:r>
            <a:r>
              <a:rPr lang="fr-FR" b="0" dirty="0" smtClean="0">
                <a:effectLst/>
              </a:rPr>
              <a:t/>
            </a:r>
            <a:br>
              <a:rPr lang="fr-FR" b="0" dirty="0" smtClean="0">
                <a:effectLst/>
              </a:rPr>
            </a:br>
            <a:r>
              <a:rPr lang="fr-FR" sz="2800" dirty="0"/>
              <a:t>Période 7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Sydney Gordner, Melissa Endy, Lizzie Villane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63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273"/>
            <a:ext cx="1524000" cy="170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3401"/>
            <a:ext cx="7772400" cy="1066800"/>
          </a:xfrm>
        </p:spPr>
        <p:txBody>
          <a:bodyPr/>
          <a:lstStyle/>
          <a:p>
            <a:r>
              <a:rPr lang="en-US" dirty="0" err="1" smtClean="0"/>
              <a:t>Quand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fait </a:t>
            </a:r>
            <a:r>
              <a:rPr lang="en-US" dirty="0" err="1" smtClean="0"/>
              <a:t>froid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676400"/>
            <a:ext cx="7772400" cy="4343400"/>
          </a:xfrm>
        </p:spPr>
        <p:txBody>
          <a:bodyPr>
            <a:normAutofit fontScale="92500" lnSpcReduction="10000"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fr-FR" dirty="0">
                <a:solidFill>
                  <a:schemeClr val="tx1"/>
                </a:solidFill>
              </a:rPr>
              <a:t>On porte le collant sur les jambes quand il fait froid. Aussi, </a:t>
            </a:r>
            <a:r>
              <a:rPr lang="fr-FR" dirty="0" smtClean="0">
                <a:solidFill>
                  <a:schemeClr val="tx1"/>
                </a:solidFill>
              </a:rPr>
              <a:t>on </a:t>
            </a:r>
            <a:r>
              <a:rPr lang="fr-FR" dirty="0">
                <a:solidFill>
                  <a:schemeClr val="tx1"/>
                </a:solidFill>
              </a:rPr>
              <a:t>porte un maillot et un </a:t>
            </a:r>
            <a:r>
              <a:rPr lang="fr-FR" dirty="0" smtClean="0">
                <a:solidFill>
                  <a:schemeClr val="tx1"/>
                </a:solidFill>
              </a:rPr>
              <a:t>veste </a:t>
            </a:r>
            <a:r>
              <a:rPr lang="fr-FR" dirty="0">
                <a:solidFill>
                  <a:schemeClr val="tx1"/>
                </a:solidFill>
              </a:rPr>
              <a:t>sur les bras</a:t>
            </a:r>
            <a:r>
              <a:rPr lang="fr-FR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fr-FR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LV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fro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5000" y="2778807"/>
            <a:ext cx="609600" cy="6096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4186"/>
            <a:ext cx="1524000" cy="170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55" y="3171825"/>
            <a:ext cx="23812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429000"/>
            <a:ext cx="23812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939" y="4114800"/>
            <a:ext cx="23812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2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démonstration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075" name="ShockwaveFlash1" r:id="rId2" imgW="4191363" imgH="2895238"/>
        </mc:Choice>
        <mc:Fallback>
          <p:control name="ShockwaveFlash1" r:id="rId2" imgW="4191363" imgH="28952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14600" y="2438400"/>
                  <a:ext cx="4191000" cy="28956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92631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36320" y="1219200"/>
            <a:ext cx="70104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>
                <a:hlinkClick r:id="rId2"/>
              </a:rPr>
              <a:t>http://</a:t>
            </a:r>
            <a:r>
              <a:rPr lang="en-US" u="sng" dirty="0" smtClean="0">
                <a:hlinkClick r:id="rId2"/>
              </a:rPr>
              <a:t>www.olympic.org/fr/cyclisme-sur-piste-equipement-et-histoire?tab=histoire</a:t>
            </a:r>
            <a:endParaRPr lang="en-US" u="sng" dirty="0" smtClean="0"/>
          </a:p>
          <a:p>
            <a:endParaRPr lang="en-US" b="0" u="sng" dirty="0">
              <a:effectLst/>
            </a:endParaRPr>
          </a:p>
          <a:p>
            <a:endParaRPr lang="en-US" b="0" dirty="0" smtClean="0">
              <a:effectLst/>
            </a:endParaRPr>
          </a:p>
          <a:p>
            <a:r>
              <a:rPr lang="en-US" u="sng" dirty="0">
                <a:hlinkClick r:id="rId3"/>
              </a:rPr>
              <a:t>http://</a:t>
            </a:r>
            <a:r>
              <a:rPr lang="en-US" u="sng" dirty="0" smtClean="0">
                <a:hlinkClick r:id="rId3"/>
              </a:rPr>
              <a:t>fr.wikipedia.org/wiki/Cyclisme</a:t>
            </a:r>
            <a:endParaRPr lang="en-US" u="sng" dirty="0" smtClean="0"/>
          </a:p>
          <a:p>
            <a:endParaRPr lang="en-US" b="0" u="sng" dirty="0">
              <a:effectLst/>
            </a:endParaRPr>
          </a:p>
          <a:p>
            <a:endParaRPr lang="en-US" u="sng" dirty="0" smtClean="0"/>
          </a:p>
          <a:p>
            <a:r>
              <a:rPr lang="en-US" u="sng" dirty="0">
                <a:hlinkClick r:id="rId4"/>
              </a:rPr>
              <a:t>http://www.fqsc.net/sites/default/files/chap-7-piste-20120425.pdf</a:t>
            </a:r>
            <a:endParaRPr lang="en-US" b="0" dirty="0" smtClean="0">
              <a:effectLst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u="sng" dirty="0">
                <a:hlinkClick r:id="rId5"/>
              </a:rPr>
              <a:t>http://www.boyervelo.fr/wp-content/uploads/2012/08/look-l96-beauge-coquard-piste-jo-londres-2012-1.jpg</a:t>
            </a:r>
            <a:r>
              <a:rPr lang="en-US" dirty="0"/>
              <a:t>\</a:t>
            </a:r>
            <a:endParaRPr lang="en-US" b="0" dirty="0" smtClean="0">
              <a:effectLst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u="sng" dirty="0">
                <a:hlinkClick r:id="rId6"/>
              </a:rPr>
              <a:t>http://www.decathlon.fr/F-10974-vetement-cycle</a:t>
            </a:r>
            <a:endParaRPr lang="en-US" b="0" dirty="0" smtClean="0">
              <a:effectLst/>
            </a:endParaRPr>
          </a:p>
          <a:p>
            <a:r>
              <a:rPr lang="en-US" b="0" dirty="0" smtClean="0">
                <a:effectLst/>
              </a:rPr>
              <a:t/>
            </a:r>
            <a:br>
              <a:rPr lang="en-US" b="0" dirty="0" smtClean="0">
                <a:effectLst/>
              </a:rPr>
            </a:br>
            <a:endParaRPr lang="en-US" b="0" dirty="0" smtClean="0">
              <a:effectLst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41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phrases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 dirty="0"/>
              <a:t>Du 19e siècle- 19th century</a:t>
            </a:r>
            <a:endParaRPr lang="en-US" b="0" dirty="0" smtClean="0">
              <a:effectLst/>
            </a:endParaRPr>
          </a:p>
          <a:p>
            <a:pPr algn="ctr"/>
            <a:r>
              <a:rPr lang="en-US" dirty="0"/>
              <a:t>un tour- a lap</a:t>
            </a:r>
            <a:endParaRPr lang="en-US" b="0" dirty="0" smtClean="0">
              <a:effectLst/>
            </a:endParaRPr>
          </a:p>
          <a:p>
            <a:pPr algn="ctr"/>
            <a:r>
              <a:rPr lang="en-US" dirty="0" err="1"/>
              <a:t>autour</a:t>
            </a:r>
            <a:r>
              <a:rPr lang="en-US" dirty="0"/>
              <a:t>- around</a:t>
            </a:r>
            <a:endParaRPr lang="en-US" b="0" dirty="0" smtClean="0">
              <a:effectLst/>
            </a:endParaRPr>
          </a:p>
          <a:p>
            <a:pPr algn="ctr"/>
            <a:r>
              <a:rPr lang="en-US" dirty="0" err="1"/>
              <a:t>toujours</a:t>
            </a:r>
            <a:r>
              <a:rPr lang="en-US" dirty="0"/>
              <a:t>- still</a:t>
            </a:r>
            <a:endParaRPr lang="en-US" b="0" dirty="0" smtClean="0">
              <a:effectLst/>
            </a:endParaRPr>
          </a:p>
          <a:p>
            <a:pPr algn="ctr"/>
            <a:r>
              <a:rPr lang="en-US" dirty="0" err="1"/>
              <a:t>casque</a:t>
            </a:r>
            <a:r>
              <a:rPr lang="en-US" dirty="0"/>
              <a:t>- helmet</a:t>
            </a:r>
            <a:endParaRPr lang="en-US" b="0" dirty="0" smtClean="0">
              <a:effectLst/>
            </a:endParaRPr>
          </a:p>
          <a:p>
            <a:pPr algn="ctr"/>
            <a:r>
              <a:rPr lang="en-US" dirty="0" err="1"/>
              <a:t>cagoule</a:t>
            </a:r>
            <a:r>
              <a:rPr lang="en-US" dirty="0"/>
              <a:t>- hood</a:t>
            </a:r>
            <a:endParaRPr lang="en-US" b="0" dirty="0" smtClean="0">
              <a:effectLst/>
            </a:endParaRPr>
          </a:p>
          <a:p>
            <a:pPr algn="ctr"/>
            <a:r>
              <a:rPr lang="en-US" dirty="0" err="1"/>
              <a:t>débardeur</a:t>
            </a:r>
            <a:r>
              <a:rPr lang="en-US" dirty="0"/>
              <a:t>- tank top</a:t>
            </a:r>
            <a:endParaRPr lang="en-US" b="0" dirty="0" smtClean="0">
              <a:effectLst/>
            </a:endParaRPr>
          </a:p>
          <a:p>
            <a:pPr algn="ctr"/>
            <a:r>
              <a:rPr lang="en-US" dirty="0"/>
              <a:t>À tout </a:t>
            </a:r>
            <a:r>
              <a:rPr lang="en-US" dirty="0" err="1"/>
              <a:t>momen</a:t>
            </a:r>
            <a:r>
              <a:rPr lang="en-US" dirty="0"/>
              <a:t>- at all </a:t>
            </a:r>
            <a:r>
              <a:rPr lang="en-US" dirty="0" err="1"/>
              <a:t>timest</a:t>
            </a:r>
            <a:endParaRPr lang="en-US" b="0" dirty="0" smtClean="0">
              <a:effectLst/>
            </a:endParaRPr>
          </a:p>
          <a:p>
            <a:pPr algn="ctr"/>
            <a:r>
              <a:rPr lang="en-US" dirty="0"/>
              <a:t>le </a:t>
            </a:r>
            <a:r>
              <a:rPr lang="en-US" dirty="0" err="1"/>
              <a:t>guidon</a:t>
            </a:r>
            <a:r>
              <a:rPr lang="en-US" dirty="0"/>
              <a:t>- handle bar</a:t>
            </a:r>
            <a:endParaRPr lang="en-US" b="0" dirty="0" smtClean="0">
              <a:effectLst/>
            </a:endParaRPr>
          </a:p>
          <a:p>
            <a:pPr marL="0" indent="0" algn="ctr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46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1055" cy="6858000"/>
          </a:xfrm>
          <a:prstGeom prst="snip1Rect">
            <a:avLst>
              <a:gd name="adj" fmla="val 29293"/>
            </a:avLst>
          </a:prstGeom>
          <a:noFill/>
        </p:spPr>
      </p:pic>
      <p:pic>
        <p:nvPicPr>
          <p:cNvPr id="6" name="Sound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02575" y="488426"/>
            <a:ext cx="630924" cy="63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4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snip1Rect">
            <a:avLst>
              <a:gd name="adj" fmla="val 27677"/>
            </a:avLst>
          </a:prstGeom>
          <a:noFill/>
        </p:spPr>
      </p:pic>
      <p:pic>
        <p:nvPicPr>
          <p:cNvPr id="5" name="Sound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64400" y="274638"/>
            <a:ext cx="583506" cy="58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79" t="6006" r="3879" b="-6006"/>
          <a:stretch/>
        </p:blipFill>
        <p:spPr bwMode="auto">
          <a:xfrm>
            <a:off x="-205933" y="171450"/>
            <a:ext cx="9144000" cy="6858000"/>
          </a:xfrm>
          <a:prstGeom prst="snip1Rect">
            <a:avLst/>
          </a:prstGeom>
          <a:noFill/>
        </p:spPr>
      </p:pic>
      <p:pic>
        <p:nvPicPr>
          <p:cNvPr id="6" name="Sound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93612" y="247789"/>
            <a:ext cx="564587" cy="56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53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dailymail.co.uk/i/pix/2012/04/06/article-0-127D641A000005DC-307_964x70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E5AD"/>
              </a:clrFrom>
              <a:clrTo>
                <a:srgbClr val="FEE5A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2400"/>
            <a:ext cx="3948173" cy="289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trackcyclingnews.com/images/agua13-madison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1543049"/>
            <a:ext cx="3543300" cy="5314951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Les </a:t>
            </a:r>
            <a:r>
              <a:rPr lang="fr-FR" dirty="0"/>
              <a:t>règles du cyclisme sur piste sont:</a:t>
            </a:r>
            <a:r>
              <a:rPr lang="fr-FR" b="0" dirty="0" smtClean="0">
                <a:effectLst/>
              </a:rPr>
              <a:t/>
            </a:r>
            <a:br>
              <a:rPr lang="fr-FR" b="0" dirty="0" smtClean="0">
                <a:effectLst/>
              </a:rPr>
            </a:br>
            <a:r>
              <a:rPr lang="fr-FR" dirty="0" smtClean="0"/>
              <a:t/>
            </a:r>
            <a:br>
              <a:rPr lang="fr-FR" dirty="0" smtClean="0"/>
            </a:br>
            <a:endParaRPr lang="en-US" dirty="0"/>
          </a:p>
        </p:txBody>
      </p:sp>
      <p:pic>
        <p:nvPicPr>
          <p:cNvPr id="1037" name="Picture 13" descr="http://2.bp.blogspot.com/--izk9XVAhO4/T-czk69P3RI/AAAAAAAAAwk/m-_rhxcKzMM/s1600/No%2BSymbol-1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653" b="99725" l="2703" r="970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294" y="1371600"/>
            <a:ext cx="3083151" cy="302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r-FR" dirty="0"/>
              <a:t>1. Les cyclistes ne peuvent rien faire qu'affecter les autres cyclistes.</a:t>
            </a:r>
            <a:endParaRPr lang="fr-FR" b="0" dirty="0" smtClean="0">
              <a:effectLst/>
            </a:endParaRPr>
          </a:p>
          <a:p>
            <a:pPr marL="0" indent="0">
              <a:buNone/>
            </a:pPr>
            <a:r>
              <a:rPr lang="fr-FR" dirty="0"/>
              <a:t>2. À tout moment, les cyclistes doivent avoir une main sur le guidon</a:t>
            </a:r>
            <a:endParaRPr lang="fr-FR" b="0" dirty="0" smtClean="0">
              <a:effectLst/>
            </a:endParaRPr>
          </a:p>
          <a:p>
            <a:pPr marL="0" indent="0">
              <a:buNone/>
            </a:pPr>
            <a:r>
              <a:rPr lang="fr-FR" dirty="0"/>
              <a:t>3. Quand les cyclistes de la même équipe portent le même vêtement, ils doivent </a:t>
            </a:r>
            <a:r>
              <a:rPr lang="fr-FR" dirty="0" smtClean="0"/>
              <a:t>avoir une </a:t>
            </a:r>
            <a:r>
              <a:rPr lang="fr-FR" dirty="0"/>
              <a:t>pièce qui fait la distinction entre les deux.</a:t>
            </a:r>
            <a:endParaRPr lang="fr-FR" b="0" dirty="0" smtClean="0">
              <a:effectLst/>
            </a:endParaRPr>
          </a:p>
          <a:p>
            <a:pPr marL="0" indent="0">
              <a:buNone/>
            </a:pPr>
            <a:r>
              <a:rPr lang="fr-FR" dirty="0"/>
              <a:t>4. Vous devez passer un cycliste sur le coté droite</a:t>
            </a:r>
            <a:r>
              <a:rPr lang="fr-FR" dirty="0" smtClean="0"/>
              <a:t>.</a:t>
            </a:r>
          </a:p>
          <a:p>
            <a:pPr marL="0" indent="0">
              <a:buNone/>
            </a:pPr>
            <a:r>
              <a:rPr lang="fr-FR" b="0" dirty="0" smtClean="0">
                <a:effectLst/>
              </a:rPr>
              <a:t>SG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19600" y="5715000"/>
            <a:ext cx="609600" cy="609600"/>
          </a:xfrm>
          <a:prstGeom prst="rect">
            <a:avLst/>
          </a:prstGeom>
        </p:spPr>
      </p:pic>
      <p:sp>
        <p:nvSpPr>
          <p:cNvPr id="5" name="AutoShape 8" descr="http://upload.wikimedia.org/wikipedia/commons/d/d5/No_sign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10" descr="http://upload.wikimedia.org/wikipedia/commons/d/d5/No_sign.sv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677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http://i01.i.aliimg.com/wsphoto/v0/1557544555/Original-Thor-MX-Bicycle-Racing-font-b-Gloves-b-font-Motorcycle-Motorbike-Dirt-font-b-Bik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58" r="47069" b="58896"/>
          <a:stretch/>
        </p:blipFill>
        <p:spPr bwMode="auto">
          <a:xfrm rot="1253633">
            <a:off x="579119" y="121920"/>
            <a:ext cx="1402081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franscoop.com/6495-thickbox/cuissard-gore-bike-wear-a-bretelle-contes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152400"/>
            <a:ext cx="247650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L’</a:t>
            </a:r>
            <a:r>
              <a:rPr lang="fr-FR" dirty="0" smtClean="0"/>
              <a:t>é</a:t>
            </a:r>
            <a:r>
              <a:rPr lang="en-US" dirty="0" err="1" smtClean="0"/>
              <a:t>quipement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Pour le cyclisme sur piste vous avez besoin d'une casque, un vélo de poursuite, des cuissards, et des gants.  Le vélo de poursuite a beaucoup des pièces. Le vélo comprend le guidon, la selle, et la cale-pied.</a:t>
            </a:r>
            <a:endParaRPr lang="fr-FR" b="0" dirty="0" smtClean="0">
              <a:effectLst/>
            </a:endParaRPr>
          </a:p>
          <a:p>
            <a:pPr marL="0" indent="0">
              <a:buNone/>
            </a:pPr>
            <a:endParaRPr lang="fr-FR" b="0" dirty="0" smtClean="0">
              <a:effectLst/>
            </a:endParaRPr>
          </a:p>
          <a:p>
            <a:pPr marL="0" indent="0">
              <a:buNone/>
            </a:pPr>
            <a:r>
              <a:rPr lang="fr-FR" dirty="0" smtClean="0"/>
              <a:t>SG</a:t>
            </a:r>
            <a:r>
              <a:rPr lang="fr-FR" b="0" dirty="0" smtClean="0">
                <a:effectLst/>
              </a:rPr>
              <a:t/>
            </a:r>
            <a:br>
              <a:rPr lang="fr-FR" b="0" dirty="0" smtClean="0">
                <a:effectLst/>
              </a:rPr>
            </a:b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" y="4724400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050" y="4191000"/>
            <a:ext cx="407035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6096000" y="4724400"/>
            <a:ext cx="838200" cy="152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934200" y="4495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 guidon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0" y="63246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la cale-pied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489960" y="6172200"/>
            <a:ext cx="990600" cy="33706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981200" y="41910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</a:t>
            </a:r>
            <a:r>
              <a:rPr lang="fr-F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 selle</a:t>
            </a: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819400" y="4375666"/>
            <a:ext cx="67056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411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271" y="19517"/>
            <a:ext cx="1321728" cy="173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4682" cy="175259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Nécessaire</a:t>
            </a:r>
            <a:r>
              <a:rPr lang="en-US" dirty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526472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fr-FR" dirty="0"/>
              <a:t>C’est très importante si tu portes des chaussettes avec tes chaussures de vélo</a:t>
            </a:r>
            <a:r>
              <a:rPr lang="fr-FR" dirty="0" smtClean="0"/>
              <a:t>.</a:t>
            </a:r>
            <a:r>
              <a:rPr lang="fr-FR" dirty="0"/>
              <a:t> Il faut que tu portes un casque et un cagoule sous le casque sur la tête</a:t>
            </a:r>
            <a:r>
              <a:rPr lang="fr-FR" dirty="0" smtClean="0"/>
              <a:t>. Il faut que tu portes des gants sur les mains.</a:t>
            </a:r>
          </a:p>
          <a:p>
            <a:endParaRPr lang="fr-FR" dirty="0"/>
          </a:p>
          <a:p>
            <a:endParaRPr lang="fr-FR" dirty="0" smtClean="0"/>
          </a:p>
          <a:p>
            <a:pPr marL="0" indent="0">
              <a:buNone/>
            </a:pPr>
            <a:endParaRPr lang="fr-FR" dirty="0" smtClean="0"/>
          </a:p>
          <a:p>
            <a:pPr marL="0" indent="0">
              <a:buNone/>
            </a:pPr>
            <a:r>
              <a:rPr lang="fr-FR" dirty="0" smtClean="0"/>
              <a:t>LV</a:t>
            </a:r>
            <a:endParaRPr lang="fr-FR" dirty="0"/>
          </a:p>
        </p:txBody>
      </p:sp>
      <p:pic>
        <p:nvPicPr>
          <p:cNvPr id="5" name="necessai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81600" y="3733800"/>
            <a:ext cx="609600" cy="6096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41" y="4996295"/>
            <a:ext cx="1343025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249" y="4537875"/>
            <a:ext cx="1293153" cy="1293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5417128"/>
            <a:ext cx="1447799" cy="144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226502"/>
            <a:ext cx="154305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311" y="3775875"/>
            <a:ext cx="16573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13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Quand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fait </a:t>
            </a:r>
            <a:r>
              <a:rPr lang="en-US" dirty="0" err="1" smtClean="0"/>
              <a:t>chaud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</a:t>
            </a:r>
            <a:r>
              <a:rPr lang="fr-FR" dirty="0" smtClean="0"/>
              <a:t>l </a:t>
            </a:r>
            <a:r>
              <a:rPr lang="fr-FR" dirty="0"/>
              <a:t>faut que on porte un short de cyclisme et un maillot ou un </a:t>
            </a:r>
            <a:r>
              <a:rPr lang="fr-FR" dirty="0" smtClean="0"/>
              <a:t>débardeur. Aussi, on porte</a:t>
            </a:r>
            <a:r>
              <a:rPr lang="fr-FR" dirty="0"/>
              <a:t> </a:t>
            </a:r>
            <a:r>
              <a:rPr lang="fr-FR" dirty="0" smtClean="0"/>
              <a:t>des lunettes de </a:t>
            </a:r>
            <a:r>
              <a:rPr lang="fr-FR" dirty="0" err="1" smtClean="0"/>
              <a:t>soliel</a:t>
            </a:r>
            <a:r>
              <a:rPr lang="fr-FR" dirty="0" smtClean="0"/>
              <a:t>.</a:t>
            </a:r>
            <a:endParaRPr lang="fr-FR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LV</a:t>
            </a:r>
            <a:endParaRPr lang="en-US" dirty="0"/>
          </a:p>
        </p:txBody>
      </p:sp>
      <p:pic>
        <p:nvPicPr>
          <p:cNvPr id="4" name="chau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76800" y="5656807"/>
            <a:ext cx="609600" cy="609600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6" y="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867103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92" y="4267200"/>
            <a:ext cx="2146329" cy="214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402" y="2676478"/>
            <a:ext cx="23812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18" y="3048000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8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265</Words>
  <Application>Microsoft Office PowerPoint</Application>
  <PresentationFormat>On-screen Show (4:3)</PresentationFormat>
  <Paragraphs>62</Paragraphs>
  <Slides>12</Slides>
  <Notes>1</Notes>
  <HiddenSlides>0</HiddenSlides>
  <MMClips>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Le Cyclisme Sur Piste de Québec Période 7</vt:lpstr>
      <vt:lpstr>Les phrases</vt:lpstr>
      <vt:lpstr>PowerPoint Presentation</vt:lpstr>
      <vt:lpstr>PowerPoint Presentation</vt:lpstr>
      <vt:lpstr>PowerPoint Presentation</vt:lpstr>
      <vt:lpstr>  Les règles du cyclisme sur piste sont:  </vt:lpstr>
      <vt:lpstr>L’équipement </vt:lpstr>
      <vt:lpstr>Nécessaire:</vt:lpstr>
      <vt:lpstr>Quand il fait chaud…</vt:lpstr>
      <vt:lpstr>Quand il fait froid…</vt:lpstr>
      <vt:lpstr>La démonstration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Sydney</dc:creator>
  <cp:lastModifiedBy>Sydney</cp:lastModifiedBy>
  <cp:revision>8</cp:revision>
  <dcterms:created xsi:type="dcterms:W3CDTF">2014-01-19T16:36:59Z</dcterms:created>
  <dcterms:modified xsi:type="dcterms:W3CDTF">2014-01-19T18:30:31Z</dcterms:modified>
</cp:coreProperties>
</file>